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a-I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07/7/12/main" val="0"/>
    </p:ext>
    <p:ext uri="{D31A062A-798A-4329-ABDD-BBA856620510}">
      <p14:defaultImageDpi xmlns:p14="http://schemas.microsoft.com/office/powerpoint/2007/7/12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a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77E3A-8683-42AD-8516-466AEA7BDCF2}" type="datetimeFigureOut">
              <a:rPr lang="ta-IN" smtClean="0"/>
              <a:t>24-01-2010</a:t>
            </a:fld>
            <a:endParaRPr lang="ta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a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2359-4D28-4C2E-AB8A-D4E7E11991DD}" type="slidenum">
              <a:rPr lang="ta-IN" smtClean="0"/>
              <a:t>‹#›</a:t>
            </a:fld>
            <a:endParaRPr lang="ta-IN"/>
          </a:p>
        </p:txBody>
      </p:sp>
    </p:spTree>
    <p:extLst>
      <p:ext uri="{BB962C8B-B14F-4D97-AF65-F5344CB8AC3E}">
        <p14:creationId xmlns:p14="http://schemas.microsoft.com/office/powerpoint/2007/7/12/main" val="362566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a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a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77E3A-8683-42AD-8516-466AEA7BDCF2}" type="datetimeFigureOut">
              <a:rPr lang="ta-IN" smtClean="0"/>
              <a:t>24-01-2010</a:t>
            </a:fld>
            <a:endParaRPr lang="ta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a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B2359-4D28-4C2E-AB8A-D4E7E11991DD}" type="slidenum">
              <a:rPr lang="ta-IN" smtClean="0"/>
              <a:t>‹#›</a:t>
            </a:fld>
            <a:endParaRPr lang="ta-IN"/>
          </a:p>
        </p:txBody>
      </p:sp>
    </p:spTree>
    <p:extLst>
      <p:ext uri="{BB962C8B-B14F-4D97-AF65-F5344CB8AC3E}">
        <p14:creationId xmlns:p14="http://schemas.microsoft.com/office/powerpoint/2007/7/12/main" val="164313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a-I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pc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xmlns:mc="http://schemas.openxmlformats.org/markup-compatibility/2006" xmlns:a14="http://schemas.microsoft.com/office/drawing/2007/7/7/main" val="000000" mc:Ignorable="">
                      <a:alpha val="33000"/>
                    </a:srgbClr>
                  </a:outerShdw>
                </a:effectLst>
              </a:rPr>
              <a:t>Kapilan Pathippagam</a:t>
            </a:r>
            <a:endParaRPr lang="ta-IN" b="1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xmlns:mc="http://schemas.openxmlformats.org/markup-compatibility/2006" xmlns:a14="http://schemas.microsoft.com/office/drawing/2007/7/7/main" val="000000" mc:Ignorable=""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07/7/12/main" val="603712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07/7/7/main" val="1F497D" mc:Ignorable=""/>
      </a:dk2>
      <a:lt2>
        <a:srgbClr xmlns:mc="http://schemas.openxmlformats.org/markup-compatibility/2006" xmlns:a14="http://schemas.microsoft.com/office/drawing/2007/7/7/main" val="EEECE1" mc:Ignorable=""/>
      </a:lt2>
      <a:accent1>
        <a:srgbClr xmlns:mc="http://schemas.openxmlformats.org/markup-compatibility/2006" xmlns:a14="http://schemas.microsoft.com/office/drawing/2007/7/7/main" val="4F81BD" mc:Ignorable=""/>
      </a:accent1>
      <a:accent2>
        <a:srgbClr xmlns:mc="http://schemas.openxmlformats.org/markup-compatibility/2006" xmlns:a14="http://schemas.microsoft.com/office/drawing/2007/7/7/main" val="C0504D" mc:Ignorable=""/>
      </a:accent2>
      <a:accent3>
        <a:srgbClr xmlns:mc="http://schemas.openxmlformats.org/markup-compatibility/2006" xmlns:a14="http://schemas.microsoft.com/office/drawing/2007/7/7/main" val="9BBB59" mc:Ignorable=""/>
      </a:accent3>
      <a:accent4>
        <a:srgbClr xmlns:mc="http://schemas.openxmlformats.org/markup-compatibility/2006" xmlns:a14="http://schemas.microsoft.com/office/drawing/2007/7/7/main" val="8064A2" mc:Ignorable=""/>
      </a:accent4>
      <a:accent5>
        <a:srgbClr xmlns:mc="http://schemas.openxmlformats.org/markup-compatibility/2006" xmlns:a14="http://schemas.microsoft.com/office/drawing/2007/7/7/main" val="4BACC6" mc:Ignorable=""/>
      </a:accent5>
      <a:accent6>
        <a:srgbClr xmlns:mc="http://schemas.openxmlformats.org/markup-compatibility/2006" xmlns:a14="http://schemas.microsoft.com/office/drawing/2007/7/7/main" val="F79646" mc:Ignorable=""/>
      </a:accent6>
      <a:hlink>
        <a:srgbClr xmlns:mc="http://schemas.openxmlformats.org/markup-compatibility/2006" xmlns:a14="http://schemas.microsoft.com/office/drawing/2007/7/7/main" val="0000FF" mc:Ignorable=""/>
      </a:hlink>
      <a:folHlink>
        <a:srgbClr xmlns:mc="http://schemas.openxmlformats.org/markup-compatibility/2006" xmlns:a14="http://schemas.microsoft.com/office/drawing/2007/7/7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07/7/7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07/7/7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07/7/7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Kapilan Pathippagam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Kapilan Pathippagam</dc:title>
  <dc:creator>user</dc:creator>
  <cp:lastModifiedBy>user</cp:lastModifiedBy>
  <cp:revision>1</cp:revision>
  <dcterms:created xsi:type="dcterms:W3CDTF">2010-01-24T07:13:27Z</dcterms:created>
  <dcterms:modified xsi:type="dcterms:W3CDTF">2010-01-24T07:13:28Z</dcterms:modified>
</cp:coreProperties>
</file>